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09" r:id="rId2"/>
    <p:sldId id="510" r:id="rId3"/>
    <p:sldId id="511" r:id="rId4"/>
    <p:sldId id="512" r:id="rId5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4" orient="horz" pos="2436" userDrawn="1">
          <p15:clr>
            <a:srgbClr val="A4A3A4"/>
          </p15:clr>
        </p15:guide>
        <p15:guide id="6" orient="horz" pos="3176" userDrawn="1">
          <p15:clr>
            <a:srgbClr val="A4A3A4"/>
          </p15:clr>
        </p15:guide>
        <p15:guide id="7" pos="1927">
          <p15:clr>
            <a:srgbClr val="A4A3A4"/>
          </p15:clr>
        </p15:guide>
        <p15:guide id="8" pos="3833">
          <p15:clr>
            <a:srgbClr val="A4A3A4"/>
          </p15:clr>
        </p15:guide>
        <p15:guide id="9" pos="625" userDrawn="1">
          <p15:clr>
            <a:srgbClr val="A4A3A4"/>
          </p15:clr>
        </p15:guide>
        <p15:guide id="10" pos="5546" userDrawn="1">
          <p15:clr>
            <a:srgbClr val="A4A3A4"/>
          </p15:clr>
        </p15:guide>
        <p15:guide id="12" pos="4513" userDrawn="1">
          <p15:clr>
            <a:srgbClr val="A4A3A4"/>
          </p15:clr>
        </p15:guide>
        <p15:guide id="13" orient="horz" pos="214" userDrawn="1">
          <p15:clr>
            <a:srgbClr val="A4A3A4"/>
          </p15:clr>
        </p15:guide>
        <p15:guide id="15" orient="horz" pos="2119">
          <p15:clr>
            <a:srgbClr val="A4A3A4"/>
          </p15:clr>
        </p15:guide>
        <p15:guide id="16" orient="horz" pos="516" userDrawn="1">
          <p15:clr>
            <a:srgbClr val="A4A3A4"/>
          </p15:clr>
        </p15:guide>
        <p15:guide id="17" pos="4468">
          <p15:clr>
            <a:srgbClr val="A4A3A4"/>
          </p15:clr>
        </p15:guide>
        <p15:guide id="18" pos="2744" userDrawn="1">
          <p15:clr>
            <a:srgbClr val="A4A3A4"/>
          </p15:clr>
        </p15:guide>
        <p15:guide id="19" pos="187" userDrawn="1">
          <p15:clr>
            <a:srgbClr val="A4A3A4"/>
          </p15:clr>
        </p15:guide>
        <p15:guide id="20" pos="1655" userDrawn="1">
          <p15:clr>
            <a:srgbClr val="A4A3A4"/>
          </p15:clr>
        </p15:guide>
        <p15:guide id="21" orient="horz" pos="730" userDrawn="1">
          <p15:clr>
            <a:srgbClr val="A4A3A4"/>
          </p15:clr>
        </p15:guide>
        <p15:guide id="22" orient="horz" pos="3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341E"/>
    <a:srgbClr val="FF091E"/>
    <a:srgbClr val="FF6100"/>
    <a:srgbClr val="E30613"/>
    <a:srgbClr val="7D7447"/>
    <a:srgbClr val="F1EDE3"/>
    <a:srgbClr val="A49960"/>
    <a:srgbClr val="B6AD80"/>
    <a:srgbClr val="857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60"/>
  </p:normalViewPr>
  <p:slideViewPr>
    <p:cSldViewPr>
      <p:cViewPr varScale="1">
        <p:scale>
          <a:sx n="120" d="100"/>
          <a:sy n="120" d="100"/>
        </p:scale>
        <p:origin x="540" y="108"/>
      </p:cViewPr>
      <p:guideLst>
        <p:guide orient="horz" pos="1620"/>
        <p:guide pos="2880"/>
        <p:guide orient="horz" pos="2436"/>
        <p:guide orient="horz" pos="3176"/>
        <p:guide pos="1927"/>
        <p:guide pos="3833"/>
        <p:guide pos="625"/>
        <p:guide pos="5546"/>
        <p:guide pos="4513"/>
        <p:guide orient="horz" pos="214"/>
        <p:guide orient="horz" pos="2119"/>
        <p:guide orient="horz" pos="516"/>
        <p:guide pos="4468"/>
        <p:guide pos="2744"/>
        <p:guide pos="187"/>
        <p:guide pos="1655"/>
        <p:guide orient="horz" pos="730"/>
        <p:guide orient="horz" pos="3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16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5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3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51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91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2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1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40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0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09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86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9DB1D-6FC0-4AD3-A574-6410649F746B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59A94-ABCE-4711-9224-C490A0C677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5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4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Булат\AppData\Local\Temp\Temp2_фото.zip\фото\CAM00142.jpg"/>
          <p:cNvPicPr/>
          <p:nvPr/>
        </p:nvPicPr>
        <p:blipFill>
          <a:blip r:embed="rId3" cstate="print"/>
          <a:srcRect l="6596" r="12239" b="16358"/>
          <a:stretch>
            <a:fillRect/>
          </a:stretch>
        </p:blipFill>
        <p:spPr bwMode="auto">
          <a:xfrm>
            <a:off x="179512" y="411510"/>
            <a:ext cx="2736304" cy="3703186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059832" y="308724"/>
            <a:ext cx="51505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ШАЙДУЛЛИН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Ахметгарай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Сафиуллович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644605"/>
            <a:ext cx="1859805" cy="311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25.01.1925-13.08.1987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033102"/>
            <a:ext cx="5670376" cy="342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Родился 25 января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1925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селе Малая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Цильна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семье рабочего крестьянина. В 1943 году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призвался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Советскую Армию. В 1943-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1945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годах участвовал в боевых действиях под руководством маршала Рокоссовского.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снайпером. Хорошо владел крупнокалиберным пулеметом ДШК. Участвовал в бою под Курском за освобождение Белоруссии. Сражался в Висло-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Одерской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стратегической наступательной операции на реке Одер, рядом с Польшей. В ходе операции войска прорвали оборону противника, освободили территорию Польши к западу от Вислы и захватили плацдармы на левом берегу Одера. Был награжден медалями «За отвагу», «За боевые заслуги», «За взятие Кенигсберга», «За взятие Берлина», «За победу над Германией» 1941-1945. После войны был награжден юбилейными медалями и орденами.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4489831"/>
            <a:ext cx="7416824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Дедушка Губайдуллиной Эльвиры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Рафаэловны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(члена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УИК № 1342)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Дрожжановского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6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7864" y="195486"/>
            <a:ext cx="3869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ШАКУРОВ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Гарей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Зиятдинович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771550"/>
            <a:ext cx="62281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марта 1918 года в деревне Малая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Цильна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Детство прошло в трудных условиях, как и в любой простой семье того времени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13 января 1939 года он ушёл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армию. Служил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артиллерийских войсках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наводчиком. Воевал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 года.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Дошел до Берлина, где на Рейхстаге оставил свою роспись, как и многие его товарищи, дошедшие до столицы Германии.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Имел воинское звание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сержант 75 стрелкового полка.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артиллеристов нет возможности выйти из боя, им в каждом бою было суждено или остановить врага, или погибнуть.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«Были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времена, когда мы сражались по семь часов подряд, не останавливаясь ни перед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чем»,- часто вспоминал Гарей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Зиятдинович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 и мужество получил множество боевых наград, в том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числе: Орден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Славы III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степени, Орден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Звезды, медаль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отвагу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медаль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победу 1945 года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В 1946 году возвращается на Родину. Начинает работать в колхозе учётчиком тракторной бригады, затем заведующим автопарка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2793" y="489225"/>
            <a:ext cx="1849930" cy="311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20.03.1918-18.11.1968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4659982"/>
            <a:ext cx="7494226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Замдихановой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Энже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Иршатовны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(члена УИК № 1342)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Дрожжановского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0" y="489225"/>
            <a:ext cx="2686306" cy="36883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394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ownloads\IMG_20230504_102732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55" t="34430" r="16762"/>
          <a:stretch/>
        </p:blipFill>
        <p:spPr bwMode="auto">
          <a:xfrm>
            <a:off x="162048" y="790224"/>
            <a:ext cx="2321720" cy="30776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195486"/>
            <a:ext cx="4165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ШАКУРОВА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Салимя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Арслановна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773758"/>
            <a:ext cx="6408712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1019175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Родилась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сентября 1925 года в селе Малая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Цильна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многодетной семье.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октября 1941 года по распоряжению Казанского комитета обороны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шестнадцатилетняя девушка была мобилизована  в татарское село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Чурапаны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Большетарханского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сооружение «Казанского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обвода» 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 станции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Бурундуки.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 поселили в домах в селе Татарские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Чурапаны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каждом доме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находились не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 25-30 человек.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было негде – кто на полатях, кто на полу.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бесконечные дожди, кругом стояла непролазная грязь, затем ударили тридцатиградусные морозы. Долбили землю ломами, кирками, кувалдами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клинами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Работали без остановок, иначе можно было сразу умереть от обморожения.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второй же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работы  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Салимя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сломала пальцы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продолжала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работать.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Пайка хлеба в 650 г выдавалась на несколько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дней.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женщины-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окопницы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вынесли таких условий,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умерли.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Домой она вернулась только в середине марта 1942 года. В 1943-44 годах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работала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грузчиком на военной барже.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2793" y="489225"/>
            <a:ext cx="1859805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13.09.1925-25.09.2018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1399" y="4515966"/>
            <a:ext cx="7416824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Бабушка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Замдихановой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Энже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Иршатовны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(члена УИК № 1342)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Дрожжановского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3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</p:sld>
</file>

<file path=ppt/theme/theme1.xml><?xml version="1.0" encoding="utf-8"?>
<a:theme xmlns:a="http://schemas.openxmlformats.org/drawingml/2006/main" name="den` pobubl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14654</TotalTime>
  <Words>271</Words>
  <Application>Microsoft Office PowerPoint</Application>
  <PresentationFormat>Экран 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den` pobublR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Гульчачак Камиловна</cp:lastModifiedBy>
  <cp:revision>510</cp:revision>
  <cp:lastPrinted>2025-02-25T11:41:52Z</cp:lastPrinted>
  <dcterms:created xsi:type="dcterms:W3CDTF">2014-04-21T10:34:05Z</dcterms:created>
  <dcterms:modified xsi:type="dcterms:W3CDTF">2025-03-11T12:34:18Z</dcterms:modified>
</cp:coreProperties>
</file>